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4" r:id="rId6"/>
    <p:sldId id="260" r:id="rId7"/>
    <p:sldId id="263" r:id="rId8"/>
    <p:sldId id="267" r:id="rId9"/>
    <p:sldId id="268" r:id="rId10"/>
    <p:sldId id="269" r:id="rId11"/>
    <p:sldId id="261" r:id="rId12"/>
    <p:sldId id="265" r:id="rId13"/>
    <p:sldId id="266" r:id="rId14"/>
  </p:sldIdLst>
  <p:sldSz cx="12192000" cy="6858000"/>
  <p:notesSz cx="6858000" cy="9144000"/>
  <p:defaultTextStyle>
    <a:defPPr>
      <a:defRPr lang="en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51"/>
    <p:restoredTop sz="94611"/>
  </p:normalViewPr>
  <p:slideViewPr>
    <p:cSldViewPr snapToGrid="0" snapToObjects="1">
      <p:cViewPr varScale="1">
        <p:scale>
          <a:sx n="65" d="100"/>
          <a:sy n="65" d="100"/>
        </p:scale>
        <p:origin x="456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47903-97A8-684A-B42E-B6EF97A52114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JP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4033D-B96A-8E4A-B18B-1BD554556242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46431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64033D-B96A-8E4A-B18B-1BD554556242}" type="slidenum">
              <a:rPr lang="en-JP" smtClean="0"/>
              <a:t>3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47451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64033D-B96A-8E4A-B18B-1BD554556242}" type="slidenum">
              <a:rPr lang="en-JP" smtClean="0"/>
              <a:t>11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07290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64033D-B96A-8E4A-B18B-1BD554556242}" type="slidenum">
              <a:rPr lang="en-JP" smtClean="0"/>
              <a:t>12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30954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4AFC0-F5C6-EE48-A92C-A520C97C0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B22D1-4656-8146-8BD0-E8DE78FB5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9C1FA-CEC4-3349-91D7-F26C0E55A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F159B-9225-814D-B7FC-A55BAB17E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C879C-BEED-5C45-97A5-D627498B6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9034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5AC8-4AA9-1148-9A78-6DE5B8E17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23DE83-649C-6048-B691-58FA880B1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9257-967C-B941-B208-A726D117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B21BF-F117-864C-9FF3-5CF408224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ED46B-8E0A-9B43-BD2A-D83550300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48086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50FC3E-8D1D-3746-88C0-B27337BC6F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D0F67-126C-0F45-AF99-7FA64FE4B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D031C-EF82-C847-AD01-996A4633E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6383E-ED93-AB46-BC75-0B965E6D5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B19F8-CBCE-C240-93BB-480745B0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54998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03DC7-B208-2A49-B8AC-EA78F1874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880A7-E8ED-534A-A9A0-5383AE0CC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AFF6A-E50F-6247-9318-3FCAF4CE7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440F6-E209-5148-9098-E10997AF7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FE721-2C2B-5B42-800C-0B17D0F70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24343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BBD57-E3FA-BE4F-8635-C90552CD9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7A780-5FA1-BB47-8E06-10C205F41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9EDF7-0D67-6140-9177-3FEEC41EE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C8703-79A3-E942-801D-8CD0496C0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FB5E2-5063-6D40-BBCE-500A501F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8872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D9D1B-B4C4-7644-8E28-86BA18307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0AD7D-93B8-F249-AB4A-F90E44512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1875EF-12F5-7A46-81CB-00C767443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97B3A-13E4-1C40-8E55-2B237161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F71AF-F6BA-F34C-A9FA-0CA975A71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E2A1E-D70C-CB4F-9720-574B6DD76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52406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6253-A15C-5149-9BF4-FF827223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F8708-15DF-8F47-B39C-6FF3AE438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41B02-703F-D546-86FF-F77BE4376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23A73-A58D-D945-B01C-1B2DE40EA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CA53C8-DE53-4145-80F1-4AF620D23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B87F3E-3AB4-4F46-99D2-BDEA590D7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4A339F-5AF9-6942-A654-99E1F105C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7DEE1F-C2F9-2544-B653-E7D83F4ED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2718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7CDE1-6D73-294C-860F-AB816CC0A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4BE0E-C9A1-244E-B863-BB933FBF1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4C0026-F360-A649-8F2B-D482B6C91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3851F-9478-B448-87A4-AB8BF4A0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66303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0154B1-4ACD-3A49-A156-16DFA98FB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AF964A-2417-6948-9779-154E8A79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5E3CB-7E92-E642-8E7E-E4613023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84346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B9080-D2C2-FF4B-AB4B-5B3AAF800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311DB-45F5-094E-975C-3536B18B4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67FE2-D368-C64D-8537-FE4DD8307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899E-FE61-ED4B-A119-5DB1A8DD9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82F19-C92C-9641-83DE-272A29045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B9057-0394-6C44-9615-84219E9E2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50495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FC44B-1699-2D4A-BCD4-B982C2879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0EC69D-0729-664F-8856-3BCFAA1AC5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366AD2-8ED4-CF40-A524-AA1727F41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8F22E-3F87-9A4C-800E-BC98BFB1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F3328-74C0-DE42-892F-FC250C2A6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BA032-9D4C-E74A-ADD0-B03EE4E60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05767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3FC7DC-F6D8-7C40-A231-8B2ECA3E6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322-F9A3-DA4F-8FFC-9F3D72079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F6082-C39E-FA4D-9DB6-9A3A9BC0B8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0E4B6-45D1-4E41-A6BA-B1B098CC6C89}" type="datetimeFigureOut">
              <a:rPr lang="en-JP" smtClean="0"/>
              <a:t>11/17/2020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77C3C-E63B-C24F-AA97-229CBD3EC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9A9DB-E379-874E-B42E-184B32603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E5B61-35B0-AB4C-98E8-397F5E07281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70748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P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5A0E-6ED0-0B4A-A8DE-A5687E7FDB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JP" dirty="0"/>
              <a:t>SCOBA 3.1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148BB-4434-0347-8831-3B4BB7A84D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29561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84E1F-967B-6441-8E15-206B54130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i="1" dirty="0"/>
              <a:t>Kureru</a:t>
            </a:r>
            <a:r>
              <a:rPr lang="en-JP" dirty="0"/>
              <a:t>: direction of giving: toward me and mine (in-group)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6824614-CDF6-2E47-943D-5265337CE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18020" y="3126114"/>
            <a:ext cx="1968500" cy="1562100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63C87F87-AE36-6949-A9FB-096DED7B3764}"/>
              </a:ext>
            </a:extLst>
          </p:cNvPr>
          <p:cNvSpPr/>
          <p:nvPr/>
        </p:nvSpPr>
        <p:spPr>
          <a:xfrm>
            <a:off x="2707905" y="3600449"/>
            <a:ext cx="892545" cy="87137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EFE3DA-1A65-074F-AC61-4D0CB5ED9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105" y="2757814"/>
            <a:ext cx="15748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32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36 -0.00903 L 0.38425 -0.00903 " pathEditMode="relative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5A0E-6ED0-0B4A-A8DE-A5687E7FDB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JP" dirty="0"/>
              <a:t>SCOBA 4 continues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148BB-4434-0347-8831-3B4BB7A84D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3544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84E1F-967B-6441-8E15-206B54130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929" y="365125"/>
            <a:ext cx="10573871" cy="1772957"/>
          </a:xfrm>
        </p:spPr>
        <p:txBody>
          <a:bodyPr>
            <a:normAutofit fontScale="90000"/>
          </a:bodyPr>
          <a:lstStyle/>
          <a:p>
            <a:r>
              <a:rPr lang="en-GB" dirty="0"/>
              <a:t>                    </a:t>
            </a:r>
            <a:br>
              <a:rPr lang="en-GB" dirty="0"/>
            </a:br>
            <a:r>
              <a:rPr lang="en-GB" dirty="0"/>
              <a:t>on your friend’s birthday</a:t>
            </a:r>
            <a:br>
              <a:rPr lang="en-GB" dirty="0"/>
            </a:br>
            <a:r>
              <a:rPr lang="en-GB" dirty="0"/>
              <a:t>You             : </a:t>
            </a:r>
            <a:r>
              <a:rPr lang="en-GB" i="1" dirty="0" err="1"/>
              <a:t>omedetoo</a:t>
            </a:r>
            <a:r>
              <a:rPr lang="en-GB" i="1" dirty="0"/>
              <a:t> </a:t>
            </a:r>
            <a:r>
              <a:rPr lang="en-JP" i="1" dirty="0"/>
              <a:t>, ichigo-choko </a:t>
            </a:r>
            <a:r>
              <a:rPr lang="en-JP" i="1" dirty="0">
                <a:solidFill>
                  <a:srgbClr val="FF0000"/>
                </a:solidFill>
              </a:rPr>
              <a:t>ageru</a:t>
            </a:r>
            <a:r>
              <a:rPr lang="en-JP" i="1" dirty="0"/>
              <a:t>. </a:t>
            </a:r>
            <a:br>
              <a:rPr lang="en-JP" i="1" dirty="0"/>
            </a:br>
            <a:r>
              <a:rPr lang="en-GB" dirty="0"/>
              <a:t>Y</a:t>
            </a:r>
            <a:r>
              <a:rPr lang="en-JP" dirty="0"/>
              <a:t>our friend: </a:t>
            </a:r>
            <a:r>
              <a:rPr lang="en-JP" i="1" dirty="0"/>
              <a:t>arigatoo!</a:t>
            </a:r>
            <a:r>
              <a:rPr lang="en-JP" dirty="0"/>
              <a:t/>
            </a:r>
            <a:br>
              <a:rPr lang="en-JP" dirty="0"/>
            </a:br>
            <a:endParaRPr lang="en-JP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6824614-CDF6-2E47-943D-5265337CE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18020" y="3126114"/>
            <a:ext cx="1968500" cy="1562100"/>
          </a:xfr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9360F19-CB9B-364B-8AF8-42B02DDC5D1D}"/>
              </a:ext>
            </a:extLst>
          </p:cNvPr>
          <p:cNvCxnSpPr/>
          <p:nvPr/>
        </p:nvCxnSpPr>
        <p:spPr>
          <a:xfrm flipH="1">
            <a:off x="3329497" y="4047841"/>
            <a:ext cx="39741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63711DB3-6331-5E45-AC10-1D64A84182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2720" y="3386419"/>
            <a:ext cx="1765300" cy="13335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F7E1701-F47D-4E48-AC30-8491E24C7F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0236" y="2837380"/>
            <a:ext cx="1357334" cy="206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68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9 0.03449 L -0.32864 0.03449 " pathEditMode="relative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84E1F-967B-6441-8E15-206B54130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i="1" dirty="0"/>
              <a:t>A</a:t>
            </a:r>
            <a:r>
              <a:rPr lang="en-JP" i="1" dirty="0"/>
              <a:t>geru</a:t>
            </a:r>
            <a:r>
              <a:rPr lang="en-JP" dirty="0"/>
              <a:t>: direction of giving: away from me and mine  (in-group)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6824614-CDF6-2E47-943D-5265337CE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18020" y="3126114"/>
            <a:ext cx="1968500" cy="1562100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63C87F87-AE36-6949-A9FB-096DED7B3764}"/>
              </a:ext>
            </a:extLst>
          </p:cNvPr>
          <p:cNvSpPr/>
          <p:nvPr/>
        </p:nvSpPr>
        <p:spPr>
          <a:xfrm>
            <a:off x="7139228" y="3429000"/>
            <a:ext cx="892545" cy="87137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554EA4-F2F0-834C-8B41-0146C4213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5369" y="2765648"/>
            <a:ext cx="1263081" cy="192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00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07407E-6 L -0.34375 0.013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88" y="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292B-AD2D-B74E-9930-E68E49681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P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4EE659-FAB0-9B4E-9E78-296D9599B2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490" y="1690688"/>
            <a:ext cx="3820459" cy="4351338"/>
          </a:xfrm>
          <a:effectLst/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3BB1E970-7816-4443-B42A-3E64A7A6EEB2}"/>
              </a:ext>
            </a:extLst>
          </p:cNvPr>
          <p:cNvGrpSpPr/>
          <p:nvPr/>
        </p:nvGrpSpPr>
        <p:grpSpPr>
          <a:xfrm>
            <a:off x="8082102" y="1308371"/>
            <a:ext cx="3781947" cy="4733655"/>
            <a:chOff x="7248725" y="1446835"/>
            <a:chExt cx="3781947" cy="473365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A94ADF8-7C77-DB43-B56B-B7D1CD45A0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48725" y="1552224"/>
              <a:ext cx="3525778" cy="462826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7A46D61-38B7-1242-BE0B-6B0870AE5936}"/>
                </a:ext>
              </a:extLst>
            </p:cNvPr>
            <p:cNvSpPr/>
            <p:nvPr/>
          </p:nvSpPr>
          <p:spPr>
            <a:xfrm>
              <a:off x="10637133" y="1446835"/>
              <a:ext cx="393539" cy="72920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JP"/>
            </a:p>
          </p:txBody>
        </p:sp>
      </p:grpSp>
      <p:pic>
        <p:nvPicPr>
          <p:cNvPr id="10" name="Picture 9" descr="Diagram&#10;&#10;Description automatically generated">
            <a:extLst>
              <a:ext uri="{FF2B5EF4-FFF2-40B4-BE49-F238E27FC236}">
                <a16:creationId xmlns:a16="http://schemas.microsoft.com/office/drawing/2014/main" id="{EEA15EFA-4CBD-1F48-A890-38EE40C527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265" y="1690688"/>
            <a:ext cx="3860090" cy="462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36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96 0.00579 L -0.30378 -0.004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87" y="-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62A6E81-BE79-DD4B-A764-68CDE6AD369D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4757275" y="3912243"/>
            <a:ext cx="35115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97A5468-5DA4-F94A-BC96-4E166DF1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P" dirty="0"/>
              <a:t>A:</a:t>
            </a:r>
            <a:r>
              <a:rPr lang="en-JP" i="1" dirty="0"/>
              <a:t>gohan-ga dekita yo</a:t>
            </a:r>
            <a:r>
              <a:rPr lang="en-JP" dirty="0"/>
              <a:t/>
            </a:r>
            <a:br>
              <a:rPr lang="en-JP" dirty="0"/>
            </a:br>
            <a:r>
              <a:rPr lang="en-JP" dirty="0"/>
              <a:t>B: </a:t>
            </a:r>
            <a:r>
              <a:rPr lang="en-JP" i="1" dirty="0"/>
              <a:t>hai, ima iku!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B1C131-AC50-AA4D-81A2-3D95FFBEA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516690"/>
            <a:ext cx="2832100" cy="24257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043E7C5-C6A5-D64C-B67B-891A6459BE3D}"/>
              </a:ext>
            </a:extLst>
          </p:cNvPr>
          <p:cNvSpPr/>
          <p:nvPr/>
        </p:nvSpPr>
        <p:spPr>
          <a:xfrm>
            <a:off x="10525125" y="3614436"/>
            <a:ext cx="20574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6F6B3B-5D83-6140-AE0B-C7C6E645CD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268867" y="2882096"/>
            <a:ext cx="2596305" cy="2060294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1D763AE-C668-6041-A548-7D30C83AD8EE}"/>
              </a:ext>
            </a:extLst>
          </p:cNvPr>
          <p:cNvSpPr/>
          <p:nvPr/>
        </p:nvSpPr>
        <p:spPr>
          <a:xfrm>
            <a:off x="5926557" y="3614436"/>
            <a:ext cx="2342309" cy="59948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48808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-3.7037E-7 L -0.38685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74145-EB76-F149-B4EC-FCA8FCF22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528"/>
            <a:ext cx="11120438" cy="1280160"/>
          </a:xfrm>
        </p:spPr>
        <p:txBody>
          <a:bodyPr>
            <a:normAutofit fontScale="90000"/>
          </a:bodyPr>
          <a:lstStyle/>
          <a:p>
            <a:r>
              <a:rPr lang="en-GB" i="1" dirty="0"/>
              <a:t>I</a:t>
            </a:r>
            <a:r>
              <a:rPr lang="en-JP" i="1" dirty="0"/>
              <a:t>ku</a:t>
            </a:r>
            <a:r>
              <a:rPr lang="en-JP" dirty="0"/>
              <a:t>: speaker moves away from </a:t>
            </a:r>
            <a:r>
              <a:rPr lang="en-US" dirty="0"/>
              <a:t>speaker’s </a:t>
            </a:r>
            <a:r>
              <a:rPr lang="en-JP" dirty="0"/>
              <a:t>current location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940F23CE-E57B-B94E-A8B6-63C2615212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12175" y="3134519"/>
            <a:ext cx="1968500" cy="1562100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45CD3693-04E9-8F48-8E98-9BC7A0637EEC}"/>
              </a:ext>
            </a:extLst>
          </p:cNvPr>
          <p:cNvSpPr/>
          <p:nvPr/>
        </p:nvSpPr>
        <p:spPr>
          <a:xfrm>
            <a:off x="2636468" y="3192463"/>
            <a:ext cx="1308295" cy="128016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A5C269-401D-6640-9E7D-6DAC1BE846B5}"/>
              </a:ext>
            </a:extLst>
          </p:cNvPr>
          <p:cNvSpPr/>
          <p:nvPr/>
        </p:nvSpPr>
        <p:spPr>
          <a:xfrm>
            <a:off x="-335280" y="3661092"/>
            <a:ext cx="2950845" cy="453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75E-6 -4.81481E-6 L -0.38685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5A0E-6ED0-0B4A-A8DE-A5687E7FDB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JP" dirty="0"/>
              <a:t>SCOBA 3.2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148BB-4434-0347-8831-3B4BB7A84D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104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5291E-8948-7D42-9480-9FA752087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2D0C6-0311-6040-9752-FF6F93C90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JP" dirty="0"/>
          </a:p>
          <a:p>
            <a:endParaRPr lang="en-JP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950C71-4428-1F49-9DD1-10885648B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393" y="4521682"/>
            <a:ext cx="977900" cy="939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F88F66-200B-AA45-A4D1-53A09507F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0825" y="2356644"/>
            <a:ext cx="2133600" cy="328930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38358D98-2C51-6E42-8ECB-854DFB1CA38D}"/>
              </a:ext>
            </a:extLst>
          </p:cNvPr>
          <p:cNvGrpSpPr/>
          <p:nvPr/>
        </p:nvGrpSpPr>
        <p:grpSpPr>
          <a:xfrm>
            <a:off x="8827625" y="810228"/>
            <a:ext cx="2839656" cy="1786129"/>
            <a:chOff x="8827625" y="810228"/>
            <a:chExt cx="2839656" cy="178612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1ACA0AE-C4ED-FE49-82EB-6C0770AD62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35158" y="919957"/>
              <a:ext cx="2463800" cy="1676400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B05546-5644-5F49-B44D-1985E3705B2F}"/>
                </a:ext>
              </a:extLst>
            </p:cNvPr>
            <p:cNvSpPr/>
            <p:nvPr/>
          </p:nvSpPr>
          <p:spPr>
            <a:xfrm>
              <a:off x="8827625" y="1151058"/>
              <a:ext cx="524719" cy="10792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JP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7E8A1-D94F-C242-B2D2-99225BBF51DC}"/>
                </a:ext>
              </a:extLst>
            </p:cNvPr>
            <p:cNvSpPr/>
            <p:nvPr/>
          </p:nvSpPr>
          <p:spPr>
            <a:xfrm>
              <a:off x="11076972" y="810228"/>
              <a:ext cx="590309" cy="2176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JP"/>
            </a:p>
          </p:txBody>
        </p:sp>
      </p:grpSp>
    </p:spTree>
    <p:extLst>
      <p:ext uri="{BB962C8B-B14F-4D97-AF65-F5344CB8AC3E}">
        <p14:creationId xmlns:p14="http://schemas.microsoft.com/office/powerpoint/2010/main" val="276075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43 0.00625 L -0.00443 0.00648 C -0.00169 0.00717 0.00117 0.00926 0.00404 0.00949 C 0.0069 0.00972 0.00977 0.00833 0.01263 0.00787 L 0.02214 0.00625 C 0.0293 0.00301 0.02227 0.00578 0.03164 0.00278 C 0.03477 0.00185 0.03789 0.00046 0.04102 -0.00047 C 0.04297 -0.00116 0.04492 -0.00162 0.04675 -0.00232 C 0.05404 -0.00463 0.04922 -0.00347 0.05716 -0.00556 L 0.07057 -0.00903 L 0.07721 -0.01065 C 0.08294 -0.01412 0.07839 -0.01181 0.08854 -0.01389 C 0.09076 -0.01459 0.09297 -0.01505 0.09518 -0.01574 C 0.09609 -0.01621 0.09714 -0.01667 0.09805 -0.01736 C 0.09909 -0.01829 0.09974 -0.0206 0.10091 -0.0206 L 0.11602 -0.01898 C 0.11914 -0.01759 0.12149 -0.01644 0.12461 -0.01574 C 0.1349 -0.01297 0.13698 -0.01459 0.14935 -0.00718 C 0.15221 -0.00556 0.15508 -0.00417 0.15781 -0.00232 C 0.16849 0.00486 0.16042 0.00139 0.16927 0.0044 C 0.17149 0.00625 0.1737 0.0081 0.17591 0.00949 C 0.17774 0.01088 0.17969 0.01157 0.18164 0.01296 C 0.18451 0.01504 0.18724 0.01736 0.1901 0.01967 C 0.19141 0.0206 0.19258 0.02199 0.19388 0.02291 C 0.19518 0.02384 0.19649 0.02407 0.19779 0.02477 C 0.20977 0.00764 0.19557 0.02639 0.20716 0.01458 C 0.20794 0.01389 0.20833 0.0118 0.20912 0.01111 C 0.21029 0.01018 0.21172 0.01018 0.21289 0.00949 C 0.21393 0.00903 0.21484 0.00856 0.21576 0.00787 C 0.2168 0.00694 0.21758 0.00509 0.21862 0.0044 C 0.22018 0.00347 0.22188 0.0037 0.22331 0.00278 C 0.22552 0.00162 0.22865 -0.00139 0.23099 -0.00232 C 0.23281 -0.00301 0.23477 -0.00324 0.23659 -0.00394 L 0.24896 -0.00232 C 0.25274 -0.00162 0.25938 0.00023 0.26328 0.00116 C 0.26484 0.00231 0.26641 0.00347 0.26797 0.0044 C 0.26992 0.00578 0.2737 0.00787 0.2737 0.0081 C 0.28073 0.0162 0.27708 0.01528 0.28412 0.01296 C 0.28542 0.01111 0.28672 0.00972 0.28789 0.00787 C 0.29102 0.00278 0.29284 -0.00232 0.29649 -0.00556 C 0.2974 -0.00648 0.29831 -0.00672 0.29935 -0.00718 C 0.30378 -0.00949 0.30443 -0.00926 0.30977 -0.01065 C 0.31576 -0.01019 0.32175 -0.01019 0.32774 -0.00903 C 0.33789 -0.00672 0.3293 -0.00463 0.33919 0.00116 L 0.34206 0.00278 C 0.35039 0.01273 0.33698 -0.00255 0.35052 0.00949 C 0.35182 0.01065 0.35313 0.01157 0.35443 0.01296 C 0.35534 0.01389 0.35612 0.01551 0.35716 0.0162 C 0.35899 0.01759 0.36289 0.01967 0.36289 0.01991 C 0.36484 0.01898 0.36667 0.01875 0.36862 0.01782 C 0.3707 0.01713 0.37162 0.0162 0.37331 0.01458 L 0.37331 0.01481 L 0.37813 0.01296 L 0.39336 0.01296 " pathEditMode="relative" rAng="0" ptsTypes="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83" y="-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A2250-39C9-9242-B381-921E40645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i="1" dirty="0"/>
              <a:t>kuru</a:t>
            </a:r>
            <a:r>
              <a:rPr lang="en-JP" dirty="0"/>
              <a:t>: </a:t>
            </a:r>
            <a:r>
              <a:rPr lang="en-US" dirty="0"/>
              <a:t>item</a:t>
            </a:r>
            <a:r>
              <a:rPr lang="en-JP" dirty="0"/>
              <a:t> moves toward the speaker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B9D1950D-83B1-2348-99DE-29D6225D70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69300" y="3191669"/>
            <a:ext cx="1968500" cy="1562100"/>
          </a:xfr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7C95E-0288-EE43-9E39-7157D61B6976}"/>
              </a:ext>
            </a:extLst>
          </p:cNvPr>
          <p:cNvCxnSpPr>
            <a:cxnSpLocks/>
          </p:cNvCxnSpPr>
          <p:nvPr/>
        </p:nvCxnSpPr>
        <p:spPr>
          <a:xfrm>
            <a:off x="3820318" y="3972719"/>
            <a:ext cx="43807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C8D6180-B70E-714F-9A03-90F06D39E8CD}"/>
              </a:ext>
            </a:extLst>
          </p:cNvPr>
          <p:cNvSpPr/>
          <p:nvPr/>
        </p:nvSpPr>
        <p:spPr>
          <a:xfrm>
            <a:off x="-242940" y="3745865"/>
            <a:ext cx="2950845" cy="453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8E16C44-C66F-B94B-8D52-ED8DAB104579}"/>
              </a:ext>
            </a:extLst>
          </p:cNvPr>
          <p:cNvSpPr/>
          <p:nvPr/>
        </p:nvSpPr>
        <p:spPr>
          <a:xfrm>
            <a:off x="2222032" y="3201716"/>
            <a:ext cx="1308295" cy="128016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48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2268 L 0.39284 0.022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5A0E-6ED0-0B4A-A8DE-A5687E7FDB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JP" dirty="0"/>
              <a:t>SCOBA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148BB-4434-0347-8831-3B4BB7A84D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5677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84E1F-967B-6441-8E15-206B54130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929" y="365125"/>
            <a:ext cx="10573871" cy="1772957"/>
          </a:xfrm>
        </p:spPr>
        <p:txBody>
          <a:bodyPr>
            <a:normAutofit fontScale="90000"/>
          </a:bodyPr>
          <a:lstStyle/>
          <a:p>
            <a:r>
              <a:rPr lang="en-GB" dirty="0"/>
              <a:t>                    </a:t>
            </a:r>
            <a:br>
              <a:rPr lang="en-GB" dirty="0"/>
            </a:br>
            <a:r>
              <a:rPr lang="en-GB" dirty="0"/>
              <a:t>on your birthday</a:t>
            </a:r>
            <a:br>
              <a:rPr lang="en-GB" dirty="0"/>
            </a:br>
            <a:r>
              <a:rPr lang="en-GB" dirty="0"/>
              <a:t>Your friend: </a:t>
            </a:r>
            <a:r>
              <a:rPr lang="en-GB" i="1" dirty="0" err="1"/>
              <a:t>omedetoo</a:t>
            </a:r>
            <a:r>
              <a:rPr lang="en-GB" i="1" dirty="0"/>
              <a:t>!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You             : </a:t>
            </a:r>
            <a:r>
              <a:rPr lang="en-GB" i="1" dirty="0"/>
              <a:t>oh</a:t>
            </a:r>
            <a:r>
              <a:rPr lang="en-JP" i="1" dirty="0"/>
              <a:t>ana, </a:t>
            </a:r>
            <a:r>
              <a:rPr lang="en-JP" i="1" dirty="0">
                <a:solidFill>
                  <a:srgbClr val="FF0000"/>
                </a:solidFill>
              </a:rPr>
              <a:t>kureru</a:t>
            </a:r>
            <a:r>
              <a:rPr lang="en-JP" i="1" dirty="0"/>
              <a:t> no?  arigatoo!</a:t>
            </a:r>
            <a:br>
              <a:rPr lang="en-JP" i="1" dirty="0"/>
            </a:br>
            <a:endParaRPr lang="en-JP" i="1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6824614-CDF6-2E47-943D-5265337CE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18020" y="3126114"/>
            <a:ext cx="1968500" cy="1562100"/>
          </a:xfr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9360F19-CB9B-364B-8AF8-42B02DDC5D1D}"/>
              </a:ext>
            </a:extLst>
          </p:cNvPr>
          <p:cNvCxnSpPr/>
          <p:nvPr/>
        </p:nvCxnSpPr>
        <p:spPr>
          <a:xfrm>
            <a:off x="4787153" y="3907164"/>
            <a:ext cx="32945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878538C0-2887-464E-949F-B1DD6E8D6F66}"/>
              </a:ext>
            </a:extLst>
          </p:cNvPr>
          <p:cNvSpPr/>
          <p:nvPr/>
        </p:nvSpPr>
        <p:spPr>
          <a:xfrm>
            <a:off x="-213360" y="3907164"/>
            <a:ext cx="3278543" cy="487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A542CD-4323-7846-9B9B-B55DFA019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259" y="2789519"/>
            <a:ext cx="1574800" cy="193040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651B4288-638D-B14A-812C-71156E5867C5}"/>
              </a:ext>
            </a:extLst>
          </p:cNvPr>
          <p:cNvGrpSpPr/>
          <p:nvPr/>
        </p:nvGrpSpPr>
        <p:grpSpPr>
          <a:xfrm>
            <a:off x="2985247" y="3396176"/>
            <a:ext cx="1273736" cy="1498600"/>
            <a:chOff x="3052482" y="2908300"/>
            <a:chExt cx="1273736" cy="14986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C482C0A-BF8F-3743-84A9-DD664914FE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32418" y="2908300"/>
              <a:ext cx="1193800" cy="1498600"/>
            </a:xfrm>
            <a:prstGeom prst="rect">
              <a:avLst/>
            </a:prstGeom>
          </p:spPr>
        </p:pic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12F878A-4A6C-4D46-BF7A-728822B32F2E}"/>
                </a:ext>
              </a:extLst>
            </p:cNvPr>
            <p:cNvSpPr/>
            <p:nvPr/>
          </p:nvSpPr>
          <p:spPr>
            <a:xfrm>
              <a:off x="3052482" y="3907164"/>
              <a:ext cx="174812" cy="24797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JP"/>
            </a:p>
          </p:txBody>
        </p:sp>
      </p:grpSp>
    </p:spTree>
    <p:extLst>
      <p:ext uri="{BB962C8B-B14F-4D97-AF65-F5344CB8AC3E}">
        <p14:creationId xmlns:p14="http://schemas.microsoft.com/office/powerpoint/2010/main" val="122111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1 -0.08033 L 0.33932 -0.05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49" y="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3594</TotalTime>
  <Words>113</Words>
  <Application>Microsoft Office PowerPoint</Application>
  <PresentationFormat>Widescreen</PresentationFormat>
  <Paragraphs>14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SCOBA 3.1</vt:lpstr>
      <vt:lpstr>PowerPoint Presentation</vt:lpstr>
      <vt:lpstr>A:gohan-ga dekita yo B: hai, ima iku!</vt:lpstr>
      <vt:lpstr>Iku: speaker moves away from speaker’s current location</vt:lpstr>
      <vt:lpstr>SCOBA 3.2</vt:lpstr>
      <vt:lpstr>PowerPoint Presentation</vt:lpstr>
      <vt:lpstr>kuru: item moves toward the speaker</vt:lpstr>
      <vt:lpstr>SCOBA 4</vt:lpstr>
      <vt:lpstr>                     on your birthday Your friend: omedetoo! You             : ohana, kureru no?  arigatoo! </vt:lpstr>
      <vt:lpstr>Kureru: direction of giving: toward me and mine (in-group)</vt:lpstr>
      <vt:lpstr>SCOBA 4 continues</vt:lpstr>
      <vt:lpstr>                     on your friend’s birthday You             : omedetoo , ichigo-choko ageru.  Your friend: arigatoo! </vt:lpstr>
      <vt:lpstr>Ageru: direction of giving: away from me and mine  (in-group)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SCOBA 3.1</dc:title>
  <dc:creator>Masuda, Kyoko</dc:creator>
  <cp:lastModifiedBy>White, Benjamin J</cp:lastModifiedBy>
  <cp:revision>16</cp:revision>
  <dcterms:created xsi:type="dcterms:W3CDTF">2020-10-04T20:58:27Z</dcterms:created>
  <dcterms:modified xsi:type="dcterms:W3CDTF">2020-11-19T19:24:13Z</dcterms:modified>
</cp:coreProperties>
</file>